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9" r:id="rId7"/>
    <p:sldId id="258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6" r:id="rId17"/>
    <p:sldId id="298" r:id="rId18"/>
    <p:sldId id="260" r:id="rId19"/>
    <p:sldId id="273" r:id="rId20"/>
    <p:sldId id="275" r:id="rId21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2D2B"/>
    <a:srgbClr val="E56E01"/>
    <a:srgbClr val="3C4FC6"/>
    <a:srgbClr val="F05114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19/01/2023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1/19/2023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1653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863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b="1" dirty="0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969BF6-80F5-13B5-0B88-D955A797F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9" t="37201" r="13079" b="37148"/>
          <a:stretch/>
        </p:blipFill>
        <p:spPr>
          <a:xfrm>
            <a:off x="838934" y="1628597"/>
            <a:ext cx="4694119" cy="16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Loja Online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10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ED4CB7-810F-C28B-192A-7AEF8C3EE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1" y="2056630"/>
            <a:ext cx="2148179" cy="452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8D7297F-8A20-F8BB-F11E-608DD7ED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62" y="2056630"/>
            <a:ext cx="2148179" cy="45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CE0E721-8269-9250-0889-C7AD8DEC6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15" y="2056630"/>
            <a:ext cx="2167321" cy="45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7ED8308-0744-04FD-8EC2-F555CA880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788" y="1955862"/>
            <a:ext cx="2240474" cy="473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67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Gráficos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11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D8B18B0-4E6F-6385-0D59-B68A78E1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72" y="2061372"/>
            <a:ext cx="2278069" cy="479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1533B56-7A98-AAF2-0DC3-E7FFC5E5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19" y="1955862"/>
            <a:ext cx="2295832" cy="479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AB127E2-2A0A-4D90-D1A1-44F12EDB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765" y="1955862"/>
            <a:ext cx="2280289" cy="479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776974D-BE2D-67AA-DBEB-1AA6CDDC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603" y="1955861"/>
            <a:ext cx="2261416" cy="479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55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Avaliação do ginásio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12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D622E53-3916-D385-2C20-02CCB4388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564" y="2052735"/>
            <a:ext cx="2202575" cy="464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92F099D-80E1-F747-F835-546885134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711" y="2052735"/>
            <a:ext cx="2204726" cy="464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6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179" y="665514"/>
            <a:ext cx="6415640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Gestão dos Funcionários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13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4692859" y="1590738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Gerente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313AA2C-7320-1F2E-511F-D32FDAB1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0" y="1955385"/>
            <a:ext cx="2297469" cy="483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3C26CD1-F181-B714-DEE8-B688783B0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140" y="1955385"/>
            <a:ext cx="2319438" cy="49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2DE4ABBE-C3A9-CB63-7972-B1E537CD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310" y="1590738"/>
            <a:ext cx="2464666" cy="514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42A3EC2C-E1BC-ADA8-E5CA-13E9E83D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723" y="1324425"/>
            <a:ext cx="2463060" cy="521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011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756" y="674140"/>
            <a:ext cx="7256485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Gestão dos Perfil do ginásio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14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4692859" y="1590738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Gerente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CEBCB6-A08A-7ACD-9564-AB4D3AB6F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88" y="2102622"/>
            <a:ext cx="2139820" cy="447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7209719" cy="5758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Implementação</a:t>
            </a:r>
          </a:p>
        </p:txBody>
      </p:sp>
      <p:sp>
        <p:nvSpPr>
          <p:cNvPr id="76" name="Marcador de Posição do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pt-PT" dirty="0">
                <a:solidFill>
                  <a:srgbClr val="00B0F0"/>
                </a:solidFill>
              </a:rPr>
              <a:t>ase de dados</a:t>
            </a:r>
          </a:p>
        </p:txBody>
      </p:sp>
      <p:sp>
        <p:nvSpPr>
          <p:cNvPr id="77" name="Marcador de Posição do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221384" cy="92535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Microsoft SQL Server - Azure</a:t>
            </a:r>
            <a:endParaRPr lang="pt-PT" dirty="0"/>
          </a:p>
        </p:txBody>
      </p:sp>
      <p:sp>
        <p:nvSpPr>
          <p:cNvPr id="97" name="Marcador de Posição do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8"/>
            <a:ext cx="3823283" cy="34816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spc="100" dirty="0">
                <a:solidFill>
                  <a:srgbClr val="00B0F0"/>
                </a:solidFill>
              </a:rPr>
              <a:t>Back-End</a:t>
            </a:r>
            <a:endParaRPr lang="pt-PT" spc="100" dirty="0">
              <a:solidFill>
                <a:srgbClr val="00B0F0"/>
              </a:solidFill>
            </a:endParaRPr>
          </a:p>
        </p:txBody>
      </p:sp>
      <p:sp>
        <p:nvSpPr>
          <p:cNvPr id="96" name="Marcador de Posição do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C# - Visual Studio 22</a:t>
            </a:r>
            <a:endParaRPr lang="pt-PT" dirty="0"/>
          </a:p>
        </p:txBody>
      </p:sp>
      <p:sp>
        <p:nvSpPr>
          <p:cNvPr id="101" name="Marcador de Posição do Texto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Front-End</a:t>
            </a:r>
          </a:p>
        </p:txBody>
      </p:sp>
      <p:sp>
        <p:nvSpPr>
          <p:cNvPr id="100" name="Marcador de Posição do Texto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Kotlin – Android Studio</a:t>
            </a:r>
            <a:endParaRPr lang="pt-PT" dirty="0"/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15</a:t>
            </a:fld>
            <a:endParaRPr lang="pt-PT"/>
          </a:p>
        </p:txBody>
      </p:sp>
      <p:sp>
        <p:nvSpPr>
          <p:cNvPr id="41" name="Marcador de Posição da Data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21" name="Marcador de Posição da Imagem 20">
            <a:extLst>
              <a:ext uri="{FF2B5EF4-FFF2-40B4-BE49-F238E27FC236}">
                <a16:creationId xmlns:a16="http://schemas.microsoft.com/office/drawing/2014/main" id="{893E001A-5877-A209-EA03-529D3AEEC51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t="131" b="131"/>
          <a:stretch>
            <a:fillRect/>
          </a:stretch>
        </p:blipFill>
        <p:spPr>
          <a:xfrm>
            <a:off x="7913979" y="4297523"/>
            <a:ext cx="603504" cy="603504"/>
          </a:xfrm>
        </p:spPr>
      </p:pic>
      <p:pic>
        <p:nvPicPr>
          <p:cNvPr id="17" name="Marcador de Posição da Imagem 16">
            <a:extLst>
              <a:ext uri="{FF2B5EF4-FFF2-40B4-BE49-F238E27FC236}">
                <a16:creationId xmlns:a16="http://schemas.microsoft.com/office/drawing/2014/main" id="{4E7F999C-5C66-BD2A-9FE7-87F9C9E8802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3476" b="3476"/>
          <a:stretch>
            <a:fillRect/>
          </a:stretch>
        </p:blipFill>
        <p:spPr/>
      </p:pic>
      <p:pic>
        <p:nvPicPr>
          <p:cNvPr id="15" name="Marcador de Posição da Imagem 14">
            <a:extLst>
              <a:ext uri="{FF2B5EF4-FFF2-40B4-BE49-F238E27FC236}">
                <a16:creationId xmlns:a16="http://schemas.microsoft.com/office/drawing/2014/main" id="{113A7836-7753-168A-BD53-1C2C2389DDF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t="131" b="131"/>
          <a:stretch>
            <a:fillRect/>
          </a:stretch>
        </p:blipFill>
        <p:spPr/>
      </p:pic>
      <p:sp>
        <p:nvSpPr>
          <p:cNvPr id="2" name="Marcador de Posição do Texto 75">
            <a:extLst>
              <a:ext uri="{FF2B5EF4-FFF2-40B4-BE49-F238E27FC236}">
                <a16:creationId xmlns:a16="http://schemas.microsoft.com/office/drawing/2014/main" id="{27626DE8-D89D-DDF1-422E-1CAD38A08A7F}"/>
              </a:ext>
            </a:extLst>
          </p:cNvPr>
          <p:cNvSpPr txBox="1">
            <a:spLocks/>
          </p:cNvSpPr>
          <p:nvPr/>
        </p:nvSpPr>
        <p:spPr>
          <a:xfrm>
            <a:off x="4190069" y="5047681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Controlo de Versões</a:t>
            </a:r>
          </a:p>
        </p:txBody>
      </p:sp>
      <p:sp>
        <p:nvSpPr>
          <p:cNvPr id="3" name="Marcador de Posição do Texto 76">
            <a:extLst>
              <a:ext uri="{FF2B5EF4-FFF2-40B4-BE49-F238E27FC236}">
                <a16:creationId xmlns:a16="http://schemas.microsoft.com/office/drawing/2014/main" id="{038E275D-3E75-9FA5-42DB-92B9FDEEB192}"/>
              </a:ext>
            </a:extLst>
          </p:cNvPr>
          <p:cNvSpPr txBox="1">
            <a:spLocks/>
          </p:cNvSpPr>
          <p:nvPr/>
        </p:nvSpPr>
        <p:spPr>
          <a:xfrm>
            <a:off x="4190069" y="5340989"/>
            <a:ext cx="3221384" cy="925359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88A701-38B4-FE3A-4215-8E4ABE948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069" y="4297523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Resultados</a:t>
            </a:r>
          </a:p>
        </p:txBody>
      </p:sp>
      <p:sp>
        <p:nvSpPr>
          <p:cNvPr id="122" name="Marcador de Posição do Texto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98031" y="2219445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sz="3200" dirty="0"/>
              <a:t>10/10</a:t>
            </a:r>
            <a:endParaRPr lang="pt-PT" sz="3200" dirty="0"/>
          </a:p>
        </p:txBody>
      </p:sp>
      <p:sp>
        <p:nvSpPr>
          <p:cNvPr id="123" name="Marcador de Posição do Texto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48109" y="2216293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200" dirty="0"/>
              <a:t>10/10</a:t>
            </a:r>
          </a:p>
        </p:txBody>
      </p:sp>
      <p:sp>
        <p:nvSpPr>
          <p:cNvPr id="124" name="Marcador de Posição do Texto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98187" y="2229070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200" dirty="0"/>
              <a:t>7/10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84" y="3832137"/>
            <a:ext cx="2382386" cy="77966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Ideia projetada</a:t>
            </a:r>
            <a:endParaRPr lang="pt-PT" dirty="0"/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2784" y="4589838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Toda a Ideia projetada foi apresentada nos resultados</a:t>
            </a:r>
            <a:endParaRPr lang="pt-PT" dirty="0"/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2862" y="3985318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Manipulação dos Dados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2862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Todos os dados são possiveis de se manipular com </a:t>
            </a:r>
            <a:r>
              <a:rPr lang="pt-PT" dirty="0"/>
              <a:t>ê</a:t>
            </a:r>
            <a:r>
              <a:rPr lang="en-US" dirty="0"/>
              <a:t>xito</a:t>
            </a:r>
            <a:endParaRPr lang="pt-PT" dirty="0"/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12940" y="3998095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Desempenho</a:t>
            </a:r>
          </a:p>
        </p:txBody>
      </p:sp>
      <p:sp>
        <p:nvSpPr>
          <p:cNvPr id="60" name="Marcador de Posição do Texto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2940" y="4599463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Demonstrou um desempenho estável a ser continuamente melhorado</a:t>
            </a:r>
            <a:endParaRPr lang="pt-PT" dirty="0"/>
          </a:p>
        </p:txBody>
      </p:sp>
      <p:sp>
        <p:nvSpPr>
          <p:cNvPr id="254" name="Marcador de Posição do Rodapé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55" name="Marcador de Posição do Número do Diapositivo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16</a:t>
            </a:fld>
            <a:endParaRPr lang="pt-PT"/>
          </a:p>
        </p:txBody>
      </p:sp>
      <p:sp>
        <p:nvSpPr>
          <p:cNvPr id="434" name="Marcador de Posição da Data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grpSp>
        <p:nvGrpSpPr>
          <p:cNvPr id="24" name="Gráfico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2690" y="1883974"/>
            <a:ext cx="1822574" cy="1822574"/>
            <a:chOff x="3228554" y="3295434"/>
            <a:chExt cx="2382386" cy="2382386"/>
          </a:xfrm>
        </p:grpSpPr>
        <p:sp>
          <p:nvSpPr>
            <p:cNvPr id="25" name="Gráfico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3228554" y="3295434"/>
              <a:ext cx="2382386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6" name="Gráfico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36606" y="3371529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27" name="Gráfico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42779" y="1880822"/>
            <a:ext cx="1822552" cy="1822574"/>
            <a:chOff x="5912082" y="3295434"/>
            <a:chExt cx="2382356" cy="2382386"/>
          </a:xfrm>
        </p:grpSpPr>
        <p:sp>
          <p:nvSpPr>
            <p:cNvPr id="28" name="Gráfico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9" name="Gráfico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30" name="Gráfico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92869" y="1893599"/>
            <a:ext cx="1822529" cy="1822574"/>
            <a:chOff x="8595609" y="3295434"/>
            <a:chExt cx="2382326" cy="2382386"/>
          </a:xfrm>
        </p:grpSpPr>
        <p:sp>
          <p:nvSpPr>
            <p:cNvPr id="31" name="Gráfico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32" name="Gráfico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Obrigado</a:t>
            </a:r>
            <a:r>
              <a:rPr lang="pt-PT" dirty="0"/>
              <a:t> 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dirty="0"/>
              <a:t>João Apresentação  [21152]</a:t>
            </a:r>
          </a:p>
          <a:p>
            <a:pPr rtl="0"/>
            <a:r>
              <a:rPr lang="pt-PT" dirty="0"/>
              <a:t>Gonçalo Cunha        [21145]</a:t>
            </a:r>
          </a:p>
          <a:p>
            <a:pPr rtl="0"/>
            <a:r>
              <a:rPr lang="pt-PT" dirty="0"/>
              <a:t>Pedro Simões           [21140]</a:t>
            </a:r>
          </a:p>
          <a:p>
            <a:pPr rtl="0"/>
            <a:endParaRPr lang="pt-PT" dirty="0"/>
          </a:p>
        </p:txBody>
      </p:sp>
      <p:sp>
        <p:nvSpPr>
          <p:cNvPr id="21" name="Marcador de Posição do Rodapé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17</a:t>
            </a:fld>
            <a:endParaRPr lang="pt-PT" dirty="0"/>
          </a:p>
        </p:txBody>
      </p:sp>
      <p:sp>
        <p:nvSpPr>
          <p:cNvPr id="14" name="Marcador de Posição da Data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2" y="2210810"/>
            <a:ext cx="5309917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O que é o IPCA gym?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Ideia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Metas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/>
              <a:t>2</a:t>
            </a:fld>
            <a:endParaRPr lang="pt-PT" dirty="0"/>
          </a:p>
        </p:txBody>
      </p:sp>
      <p:sp>
        <p:nvSpPr>
          <p:cNvPr id="35" name="Marcador de Posição da Data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7" name="Marcador de Posição da Imagem 6">
            <a:extLst>
              <a:ext uri="{FF2B5EF4-FFF2-40B4-BE49-F238E27FC236}">
                <a16:creationId xmlns:a16="http://schemas.microsoft.com/office/drawing/2014/main" id="{0B3E24BD-BD32-25FF-FEFA-6965FBF5E7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Solução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Benefícios</a:t>
            </a:r>
          </a:p>
        </p:txBody>
      </p:sp>
      <p:pic>
        <p:nvPicPr>
          <p:cNvPr id="92" name="Marcador de Posição da Imagem 91" descr="ícone de grupo de pessoas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Público-alvo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14" y="4546458"/>
            <a:ext cx="1632977" cy="1616414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Universitários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Docentes</a:t>
            </a:r>
            <a:endParaRPr lang="pt-PT" dirty="0"/>
          </a:p>
        </p:txBody>
      </p:sp>
      <p:pic>
        <p:nvPicPr>
          <p:cNvPr id="93" name="Marcador de Posição da Imagem 92" descr="ícone de mealheiro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6750" y="4218499"/>
            <a:ext cx="270147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Rentabilização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4380" y="4583624"/>
            <a:ext cx="2506824" cy="1616414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Percentagem da loja online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Venda do Sistema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Melhorias/Suporte da App</a:t>
            </a:r>
            <a:endParaRPr lang="pt-PT" dirty="0"/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Inovações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3</a:t>
            </a:fld>
            <a:endParaRPr lang="pt-PT" dirty="0"/>
          </a:p>
        </p:txBody>
      </p:sp>
      <p:sp>
        <p:nvSpPr>
          <p:cNvPr id="16" name="Marcador de Posição da Data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6" name="Marcador de Posição da Imagem 93" descr="ícone de pilha de documentos">
            <a:extLst>
              <a:ext uri="{FF2B5EF4-FFF2-40B4-BE49-F238E27FC236}">
                <a16:creationId xmlns:a16="http://schemas.microsoft.com/office/drawing/2014/main" id="{45985DDC-39C6-DDC9-3DD1-0410A5D503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7654" y="3343631"/>
            <a:ext cx="603504" cy="603504"/>
          </a:xfrm>
          <a:prstGeom prst="rect">
            <a:avLst/>
          </a:prstGeom>
          <a:ln>
            <a:noFill/>
          </a:ln>
        </p:spPr>
      </p:pic>
      <p:pic>
        <p:nvPicPr>
          <p:cNvPr id="13" name="Marcador de Posição da Imagem 44" descr="Bloco de notas com ícone de lista de verificação">
            <a:extLst>
              <a:ext uri="{FF2B5EF4-FFF2-40B4-BE49-F238E27FC236}">
                <a16:creationId xmlns:a16="http://schemas.microsoft.com/office/drawing/2014/main" id="{98DC3E76-059A-C370-3241-D5008D5E46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5" r="375"/>
          <a:stretch>
            <a:fillRect/>
          </a:stretch>
        </p:blipFill>
        <p:spPr>
          <a:xfrm>
            <a:off x="9965616" y="3330145"/>
            <a:ext cx="603504" cy="603504"/>
          </a:xfrm>
          <a:prstGeom prst="rect">
            <a:avLst/>
          </a:prstGeom>
        </p:spPr>
      </p:pic>
      <p:sp>
        <p:nvSpPr>
          <p:cNvPr id="18" name="Marcador de Posição do Texto 27">
            <a:extLst>
              <a:ext uri="{FF2B5EF4-FFF2-40B4-BE49-F238E27FC236}">
                <a16:creationId xmlns:a16="http://schemas.microsoft.com/office/drawing/2014/main" id="{29FA326F-61EF-A14F-BA64-0638CD3D84A3}"/>
              </a:ext>
            </a:extLst>
          </p:cNvPr>
          <p:cNvSpPr txBox="1">
            <a:spLocks/>
          </p:cNvSpPr>
          <p:nvPr/>
        </p:nvSpPr>
        <p:spPr>
          <a:xfrm>
            <a:off x="1008448" y="4532694"/>
            <a:ext cx="1632977" cy="1616414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Saúde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Deslocação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Gestão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Multi Serviços</a:t>
            </a:r>
          </a:p>
        </p:txBody>
      </p:sp>
      <p:sp>
        <p:nvSpPr>
          <p:cNvPr id="21" name="Marcador de Posição do Texto 27">
            <a:extLst>
              <a:ext uri="{FF2B5EF4-FFF2-40B4-BE49-F238E27FC236}">
                <a16:creationId xmlns:a16="http://schemas.microsoft.com/office/drawing/2014/main" id="{87E03E72-8D97-C254-6C36-AC3BC1FE016C}"/>
              </a:ext>
            </a:extLst>
          </p:cNvPr>
          <p:cNvSpPr txBox="1">
            <a:spLocks/>
          </p:cNvSpPr>
          <p:nvPr/>
        </p:nvSpPr>
        <p:spPr>
          <a:xfrm>
            <a:off x="9499834" y="4546458"/>
            <a:ext cx="1632977" cy="1616414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Tudo em um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Lotação em tempo real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889" y="2761502"/>
            <a:ext cx="4248271" cy="66749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Funcionalidades</a:t>
            </a:r>
          </a:p>
        </p:txBody>
      </p:sp>
      <p:sp>
        <p:nvSpPr>
          <p:cNvPr id="41" name="Marcador de Posição do Texto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8112" y="4564294"/>
            <a:ext cx="142116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Cliente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78112" y="2901394"/>
            <a:ext cx="1656934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just" rtl="0"/>
            <a:r>
              <a:rPr lang="en-US" dirty="0">
                <a:solidFill>
                  <a:srgbClr val="00B0F0"/>
                </a:solidFill>
              </a:rPr>
              <a:t>F</a:t>
            </a:r>
            <a:r>
              <a:rPr lang="pt-PT" dirty="0">
                <a:solidFill>
                  <a:srgbClr val="00B0F0"/>
                </a:solidFill>
              </a:rPr>
              <a:t>uncionário</a:t>
            </a:r>
          </a:p>
        </p:txBody>
      </p:sp>
      <p:sp>
        <p:nvSpPr>
          <p:cNvPr id="43" name="Marcador de Posição do Texto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78112" y="1238495"/>
            <a:ext cx="150192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just" rtl="0"/>
            <a:r>
              <a:rPr lang="pt-PT" dirty="0">
                <a:solidFill>
                  <a:srgbClr val="00B0F0"/>
                </a:solidFill>
              </a:rPr>
              <a:t>Gerente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4</a:t>
            </a:fld>
            <a:endParaRPr lang="pt-PT" dirty="0"/>
          </a:p>
        </p:txBody>
      </p:sp>
      <p:sp>
        <p:nvSpPr>
          <p:cNvPr id="76" name="Marcador de Posição da Data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cxnSp>
        <p:nvCxnSpPr>
          <p:cNvPr id="2" name="Conexão Reta 13">
            <a:extLst>
              <a:ext uri="{FF2B5EF4-FFF2-40B4-BE49-F238E27FC236}">
                <a16:creationId xmlns:a16="http://schemas.microsoft.com/office/drawing/2014/main" id="{E09E4131-99F0-A722-869F-2C56C2CC3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0"/>
            <a:endCxn id="3" idx="4"/>
          </p:cNvCxnSpPr>
          <p:nvPr/>
        </p:nvCxnSpPr>
        <p:spPr>
          <a:xfrm flipH="1" flipV="1">
            <a:off x="10342670" y="1893897"/>
            <a:ext cx="5129" cy="238012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8E12483-D9B5-488D-E5CB-6C4FEEE3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69831" y="94821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172A3F-6CBB-91A9-5B68-71CE07EC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4960" y="2611118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DD0FB5-D207-1BFE-3661-E3F6F4C7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4960" y="427401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8" name="Marcador de Posição da Imagem 91" descr="ícone de grupo de pessoas">
            <a:extLst>
              <a:ext uri="{FF2B5EF4-FFF2-40B4-BE49-F238E27FC236}">
                <a16:creationId xmlns:a16="http://schemas.microsoft.com/office/drawing/2014/main" id="{9AF4CA30-41E2-8513-984E-B5DF851F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40918" y="4445104"/>
            <a:ext cx="603504" cy="603504"/>
          </a:xfrm>
          <a:prstGeom prst="rect">
            <a:avLst/>
          </a:prstGeom>
        </p:spPr>
      </p:pic>
      <p:pic>
        <p:nvPicPr>
          <p:cNvPr id="29" name="Gráfico 28" descr="Inteligência Artificial destaque">
            <a:extLst>
              <a:ext uri="{FF2B5EF4-FFF2-40B4-BE49-F238E27FC236}">
                <a16:creationId xmlns:a16="http://schemas.microsoft.com/office/drawing/2014/main" id="{9A3D10E2-64F4-14A7-B79C-568F291BC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2310" y="1115052"/>
            <a:ext cx="620717" cy="620717"/>
          </a:xfrm>
          <a:prstGeom prst="rect">
            <a:avLst/>
          </a:prstGeom>
        </p:spPr>
      </p:pic>
      <p:pic>
        <p:nvPicPr>
          <p:cNvPr id="31" name="Gráfico 30" descr="Office trabalhador Male destaque">
            <a:extLst>
              <a:ext uri="{FF2B5EF4-FFF2-40B4-BE49-F238E27FC236}">
                <a16:creationId xmlns:a16="http://schemas.microsoft.com/office/drawing/2014/main" id="{327E79B0-8D97-2974-0D83-EC41E2274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7627" y="2738914"/>
            <a:ext cx="690086" cy="6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Login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5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17F279-1EB8-E704-A80F-93E991BE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93" y="2421066"/>
            <a:ext cx="1474238" cy="26475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75C497B-3D61-9AF8-62F5-723EB56D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30" y="2421066"/>
            <a:ext cx="1468377" cy="26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3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Editar Perfil</a:t>
            </a:r>
            <a:r>
              <a:rPr lang="pt-PT" dirty="0">
                <a:solidFill>
                  <a:srgbClr val="C00000"/>
                </a:solidFill>
              </a:rPr>
              <a:t> (Cliente)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6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99FFEC-1450-B0C6-0F2C-A2457A4D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65" y="2146041"/>
            <a:ext cx="2046445" cy="43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6426A1-5CA7-061C-51FC-E2813B73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0" y="2146041"/>
            <a:ext cx="2036423" cy="43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F031CC-4A24-4725-BD09-F4B13390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35" y="2146041"/>
            <a:ext cx="2041434" cy="43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8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Planos de Treino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7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DD403A-E5D3-8FC9-8CF4-264BE41C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932" y="2151484"/>
            <a:ext cx="1919112" cy="4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1063A6-E0E8-14A3-6B90-7EDED93F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60" y="2151484"/>
            <a:ext cx="1904824" cy="403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7957E55-5B78-E4AD-9DE6-57E646022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64" y="2151484"/>
            <a:ext cx="1916975" cy="403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770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Planos Nutricionais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8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D5D18D-9B67-2FDD-B823-B26E98E36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66" y="2293215"/>
            <a:ext cx="2053091" cy="43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8D75E73-3590-AB9B-4D2A-D6377CC0F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992" y="2293213"/>
            <a:ext cx="2028123" cy="426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27D143F-1C05-D6AA-BB00-AF966E59D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63" y="0"/>
            <a:ext cx="3216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21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F8572-530C-C9EE-1848-D835D682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945" y="674141"/>
            <a:ext cx="5700109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Consultas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4D70C5-45AF-0033-E428-AF7D03B59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372" y="1590738"/>
            <a:ext cx="2806280" cy="365125"/>
          </a:xfrm>
        </p:spPr>
        <p:txBody>
          <a:bodyPr/>
          <a:lstStyle/>
          <a:p>
            <a:r>
              <a:rPr lang="en-US" dirty="0"/>
              <a:t>Cliente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058BAD3-B3C9-9B32-3D39-11F22BCDB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1243DEC-679C-CA6E-6664-0209A55A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9</a:t>
            </a:fld>
            <a:endParaRPr lang="en-US" dirty="0"/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50197835-0F93-3734-9D8D-4D8880702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Texto 4">
            <a:extLst>
              <a:ext uri="{FF2B5EF4-FFF2-40B4-BE49-F238E27FC236}">
                <a16:creationId xmlns:a16="http://schemas.microsoft.com/office/drawing/2014/main" id="{3381C9AE-45AA-1E08-9131-B3F8DFABA736}"/>
              </a:ext>
            </a:extLst>
          </p:cNvPr>
          <p:cNvSpPr txBox="1">
            <a:spLocks/>
          </p:cNvSpPr>
          <p:nvPr/>
        </p:nvSpPr>
        <p:spPr>
          <a:xfrm>
            <a:off x="7660348" y="159073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PT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Funcionário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67CD48-F282-2225-12D5-AE6D6694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60" y="1417820"/>
            <a:ext cx="2268282" cy="476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841A365-F28C-A9F8-D2AB-1C7FB4080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03" y="1468140"/>
            <a:ext cx="2413372" cy="51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BCF1B0C-8CBC-1431-BCA4-BDAD8EB0D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0" y="1974046"/>
            <a:ext cx="2099764" cy="442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9F011B5-12AB-DA37-2612-44BAC8D0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937" y="2062066"/>
            <a:ext cx="2160505" cy="45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3527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 xsi:nil="true"/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{DB77BDC9-F465-4593-B267-0A0124CBBCB2}tf56488565_win32</Template>
  <TotalTime>674</TotalTime>
  <Words>313</Words>
  <Application>Microsoft Office PowerPoint</Application>
  <PresentationFormat>Ecrã Panorâmico</PresentationFormat>
  <Paragraphs>129</Paragraphs>
  <Slides>17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Courier New</vt:lpstr>
      <vt:lpstr>Tema do Office</vt:lpstr>
      <vt:lpstr>Apresentação do PowerPoint</vt:lpstr>
      <vt:lpstr>O que é o IPCA gym?</vt:lpstr>
      <vt:lpstr>Solução</vt:lpstr>
      <vt:lpstr>Funcionalidades</vt:lpstr>
      <vt:lpstr>Login</vt:lpstr>
      <vt:lpstr>Editar Perfil (Cliente)</vt:lpstr>
      <vt:lpstr>Planos de Treino</vt:lpstr>
      <vt:lpstr>Planos Nutricionais</vt:lpstr>
      <vt:lpstr>Consultas</vt:lpstr>
      <vt:lpstr>Loja Online</vt:lpstr>
      <vt:lpstr>Gráficos</vt:lpstr>
      <vt:lpstr>Avaliação do ginásio</vt:lpstr>
      <vt:lpstr>Gestão dos Funcionários</vt:lpstr>
      <vt:lpstr>Gestão dos Perfil do ginásio</vt:lpstr>
      <vt:lpstr>Implementação</vt:lpstr>
      <vt:lpstr>Resultados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Carlos da Costa Apresentação</dc:creator>
  <cp:lastModifiedBy>João Carlos da Costa Apresentação</cp:lastModifiedBy>
  <cp:revision>7</cp:revision>
  <dcterms:created xsi:type="dcterms:W3CDTF">2023-01-16T13:38:33Z</dcterms:created>
  <dcterms:modified xsi:type="dcterms:W3CDTF">2023-01-19T13:30:50Z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